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3" roundtripDataSignature="AMtx7mj266QIPiwNcptiiERNh6NpkGjY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customschemas.google.com/relationships/presentationmetadata" Target="metadata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7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7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7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7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jpg"/><Relationship Id="rId4" Type="http://schemas.openxmlformats.org/officeDocument/2006/relationships/image" Target="../media/image36.jpg"/><Relationship Id="rId5" Type="http://schemas.openxmlformats.org/officeDocument/2006/relationships/image" Target="../media/image3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Relationship Id="rId4" Type="http://schemas.openxmlformats.org/officeDocument/2006/relationships/image" Target="../media/image37.jpg"/><Relationship Id="rId5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Relationship Id="rId5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jpg"/><Relationship Id="rId4" Type="http://schemas.openxmlformats.org/officeDocument/2006/relationships/image" Target="../media/image45.jpg"/><Relationship Id="rId5" Type="http://schemas.openxmlformats.org/officeDocument/2006/relationships/image" Target="../media/image5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jpg"/><Relationship Id="rId4" Type="http://schemas.openxmlformats.org/officeDocument/2006/relationships/image" Target="../media/image43.jpg"/><Relationship Id="rId5" Type="http://schemas.openxmlformats.org/officeDocument/2006/relationships/image" Target="../media/image5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Relationship Id="rId4" Type="http://schemas.openxmlformats.org/officeDocument/2006/relationships/image" Target="../media/image54.jpg"/><Relationship Id="rId5" Type="http://schemas.openxmlformats.org/officeDocument/2006/relationships/image" Target="../media/image4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Relationship Id="rId4" Type="http://schemas.openxmlformats.org/officeDocument/2006/relationships/image" Target="../media/image53.jpg"/><Relationship Id="rId5" Type="http://schemas.openxmlformats.org/officeDocument/2006/relationships/image" Target="../media/image5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jpg"/><Relationship Id="rId4" Type="http://schemas.openxmlformats.org/officeDocument/2006/relationships/image" Target="../media/image56.jpg"/><Relationship Id="rId5" Type="http://schemas.openxmlformats.org/officeDocument/2006/relationships/image" Target="../media/image5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QUIZ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nl-NL" sz="4800"/>
              <a:t>Welke groep beantwoordt de meeste vragen goed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nl-NL" sz="4800"/>
              <a:t>En gaat er met de prijs vandoor?</a:t>
            </a:r>
            <a:endParaRPr/>
          </a:p>
        </p:txBody>
      </p:sp>
      <p:pic>
        <p:nvPicPr>
          <p:cNvPr descr="Gratis illustratie: &lt;strong&gt;Cadeau&lt;/strong&gt;, Lunchpakket, Verpakt - Gratis ...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74968">
            <a:off x="399331" y="1031317"/>
            <a:ext cx="2499956" cy="2499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mais en manque d'inspiration pour un &lt;strong&gt;cadeau&lt;/strong&gt;" id="87" name="Google Shape;8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12604">
            <a:off x="9063667" y="944583"/>
            <a:ext cx="2673425" cy="26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8</a:t>
            </a:r>
            <a:r>
              <a:rPr lang="nl-NL"/>
              <a:t>					      benaderingsronde</a:t>
            </a:r>
            <a:endParaRPr/>
          </a:p>
        </p:txBody>
      </p:sp>
      <p:sp>
        <p:nvSpPr>
          <p:cNvPr id="156" name="Google Shape;156;p10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Wat is de langst gemeten tijd dat een mens onder water kan blijven,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zonder zijn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bewustzijn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te verliezen?</a:t>
            </a:r>
            <a:endParaRPr/>
          </a:p>
        </p:txBody>
      </p:sp>
      <p:pic>
        <p:nvPicPr>
          <p:cNvPr descr="&lt;strong&gt;Mens Onder Water&lt;/strong&gt; Stock Foto - Beeld: 9294600" id="158" name="Google Shape;1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4872" y="2052146"/>
            <a:ext cx="4674482" cy="4219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9</a:t>
            </a:r>
            <a:r>
              <a:rPr lang="nl-NL"/>
              <a:t>					      benaderingsronde</a:t>
            </a:r>
            <a:endParaRPr/>
          </a:p>
        </p:txBody>
      </p:sp>
      <p:sp>
        <p:nvSpPr>
          <p:cNvPr id="164" name="Google Shape;164;p11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 txBox="1"/>
          <p:nvPr/>
        </p:nvSpPr>
        <p:spPr>
          <a:xfrm>
            <a:off x="505690" y="1967779"/>
            <a:ext cx="6042891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Eiffeltoren kent iedereen wel.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Hij staat midden in Parijs en is een echte trekpleister.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Hoe hoog is het hoogste punt van deze toren eigenlijk?</a:t>
            </a:r>
            <a:endParaRPr/>
          </a:p>
        </p:txBody>
      </p:sp>
      <p:pic>
        <p:nvPicPr>
          <p:cNvPr descr="File:Eiffel Tower 01.jpg" id="166" name="Google Shape;16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8727" y="2050473"/>
            <a:ext cx="4664364" cy="4230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10</a:t>
            </a:r>
            <a:r>
              <a:rPr lang="nl-NL"/>
              <a:t>				      benaderingsronde</a:t>
            </a:r>
            <a:endParaRPr/>
          </a:p>
        </p:txBody>
      </p:sp>
      <p:sp>
        <p:nvSpPr>
          <p:cNvPr id="172" name="Google Shape;172;p12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326572" y="1785257"/>
            <a:ext cx="6052458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Eindhoven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is een leuke stad waarin veel leuke mensen wonen.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Hoeveel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inwoners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had onze stad op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januari  2020?</a:t>
            </a:r>
            <a:endParaRPr/>
          </a:p>
        </p:txBody>
      </p:sp>
      <p:pic>
        <p:nvPicPr>
          <p:cNvPr descr="&lt;strong&gt;Eindhoven&lt;/strong&gt; Hotspots » Archive Evoluon @ &lt;strong&gt;Eindhoven&lt;/strong&gt;" id="174" name="Google Shape;1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9212" y="2063519"/>
            <a:ext cx="4644049" cy="4207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Ronde 2</a:t>
            </a:r>
            <a:endParaRPr/>
          </a:p>
        </p:txBody>
      </p:sp>
      <p:sp>
        <p:nvSpPr>
          <p:cNvPr id="180" name="Google Shape;180;p13"/>
          <p:cNvSpPr txBox="1"/>
          <p:nvPr/>
        </p:nvSpPr>
        <p:spPr>
          <a:xfrm>
            <a:off x="1893455" y="2687782"/>
            <a:ext cx="85805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is het?</a:t>
            </a:r>
            <a:endParaRPr/>
          </a:p>
        </p:txBody>
      </p:sp>
      <p:sp>
        <p:nvSpPr>
          <p:cNvPr id="181" name="Google Shape;181;p13"/>
          <p:cNvSpPr txBox="1"/>
          <p:nvPr/>
        </p:nvSpPr>
        <p:spPr>
          <a:xfrm>
            <a:off x="1588655" y="4414982"/>
            <a:ext cx="1028007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Deze ronde bestaat uit 10 vragen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ziet steeds een foto. Wie staat daarop?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overlegt (zachtjes) in je groepje en schrijft één antwoord op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Elke groep met een juist antwoord verdient een punt.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187" name="Google Shape;187;p14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id="189" name="Google Shape;1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3575" y="236620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2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195" name="Google Shape;195;p15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5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descr="&lt;strong&gt;Ariana Grande&lt;/strong&gt; rebukes Ryan Seacrest for probing into her ..." id="197" name="Google Shape;1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3755" y="2084437"/>
            <a:ext cx="4621162" cy="4139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3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03" name="Google Shape;203;p16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descr="Em entrevista, &lt;strong&gt;Selena&lt;/strong&gt; &lt;strong&gt;Gomez&lt;/strong&gt; não descarta voltar com Justin ..." id="205" name="Google Shape;2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4258" y="2092765"/>
            <a:ext cx="4640826" cy="420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4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11" name="Google Shape;211;p17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id="212" name="Google Shape;2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225" y="1967763"/>
            <a:ext cx="6328999" cy="39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5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18" name="Google Shape;218;p18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8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descr="fr4awap10 - Asterix" id="220" name="Google Shape;2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9653" y="2074901"/>
            <a:ext cx="4625095" cy="4211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6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9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descr="Mark &lt;strong&gt;Rutte&lt;/strong&gt; - Wikipedia" id="228" name="Google Shape;22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5365" y="2054944"/>
            <a:ext cx="4669216" cy="4227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Ronde 1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1893455" y="2687782"/>
            <a:ext cx="85805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Benaderingsvragen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1588655" y="4414982"/>
            <a:ext cx="1028007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Deze ronde bestaat uit 10 vragen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overlegt (zachtjes) in je groepje en schrijft één antwoord op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Degene die het dichtst in de buurt zit verdient een punt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7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34" name="Google Shape;234;p20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descr="Bert &lt;strong&gt;van Marwijk&lt;/strong&gt; - Wikipedia" id="236" name="Google Shape;2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5672" y="2021032"/>
            <a:ext cx="4572000" cy="42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8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id="244" name="Google Shape;2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835" y="2616510"/>
            <a:ext cx="5107700" cy="283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9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50" name="Google Shape;250;p22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descr="Songs-for-you-and-me - &lt;strong&gt;BOB MARLEY&lt;/strong&gt;" id="252" name="Google Shape;25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7011" y="2052091"/>
            <a:ext cx="4644627" cy="4250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4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10                   </a:t>
            </a:r>
            <a:r>
              <a:rPr lang="nl-NL"/>
              <a:t>				      fotoronde</a:t>
            </a:r>
            <a:endParaRPr/>
          </a:p>
        </p:txBody>
      </p:sp>
      <p:sp>
        <p:nvSpPr>
          <p:cNvPr id="258" name="Google Shape;258;p23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Wie, o wie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zie je op de foto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hiernaast?</a:t>
            </a:r>
            <a:endParaRPr/>
          </a:p>
        </p:txBody>
      </p:sp>
      <p:pic>
        <p:nvPicPr>
          <p:cNvPr id="259" name="Google Shape;2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3346" y="2072788"/>
            <a:ext cx="6362875" cy="35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Ronde 3</a:t>
            </a: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1893455" y="2687782"/>
            <a:ext cx="85805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vragen</a:t>
            </a:r>
            <a:endParaRPr/>
          </a:p>
        </p:txBody>
      </p:sp>
      <p:sp>
        <p:nvSpPr>
          <p:cNvPr id="266" name="Google Shape;266;p24"/>
          <p:cNvSpPr txBox="1"/>
          <p:nvPr/>
        </p:nvSpPr>
        <p:spPr>
          <a:xfrm>
            <a:off x="1588655" y="4414982"/>
            <a:ext cx="1028007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Deze ronde bestaat uit 10 vragen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overlegt (zachtjes) in je groepje en schrijft één antwoord op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 groep die het antwoord goed heeft verdient een punt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272" name="Google Shape;272;p25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838200" y="1967779"/>
            <a:ext cx="510770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Wat is de </a:t>
            </a:r>
            <a:r>
              <a:rPr b="1" lang="nl-N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hoofdstad</a:t>
            </a:r>
            <a:r>
              <a:rPr b="1" lang="nl-NL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van Mexico?</a:t>
            </a:r>
            <a:endParaRPr/>
          </a:p>
        </p:txBody>
      </p:sp>
      <p:pic>
        <p:nvPicPr>
          <p:cNvPr descr="List of Mexican states by GDP - Wikipedia" id="274" name="Google Shape;2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5154" y="2064774"/>
            <a:ext cx="4633035" cy="4188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2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280" name="Google Shape;280;p26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&lt;strong&gt;World Trade Center&lt;/strong&gt; &lt;strong&gt;Attack&lt;/strong&gt; 9/11 - World Visits" id="281" name="Google Shape;28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7851" y="2037805"/>
            <a:ext cx="4706638" cy="424978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 txBox="1"/>
          <p:nvPr/>
        </p:nvSpPr>
        <p:spPr>
          <a:xfrm>
            <a:off x="655782" y="2416630"/>
            <a:ext cx="526868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welke stad gebeurde deze aanslag op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9/11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3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288" name="Google Shape;288;p27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272143" y="2479406"/>
            <a:ext cx="621574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welke stad staat het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hoogste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gebouw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ter wereld?</a:t>
            </a:r>
            <a:endParaRPr/>
          </a:p>
        </p:txBody>
      </p:sp>
      <p:pic>
        <p:nvPicPr>
          <p:cNvPr descr="File:&lt;strong&gt;Burj Khalifa&lt;/strong&gt; building.jpg - Wikipedia" id="290" name="Google Shape;29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7662" y="2053046"/>
            <a:ext cx="4682817" cy="4266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4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296" name="Google Shape;296;p28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413657" y="1967779"/>
            <a:ext cx="542979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stad op onze wereld heeft de meeste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inwoners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descr="&lt;strong&gt;Shanghai&lt;/strong&gt; - Wikipedia" id="298" name="Google Shape;29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0370" y="2039711"/>
            <a:ext cx="4663984" cy="4333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5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304" name="Google Shape;304;p29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1088571" y="1967779"/>
            <a:ext cx="47548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 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op de foto?</a:t>
            </a:r>
            <a:endParaRPr/>
          </a:p>
        </p:txBody>
      </p:sp>
      <p:pic>
        <p:nvPicPr>
          <p:cNvPr descr="&lt;strong&gt;Polo&lt;/strong&gt; - Wikipedia" id="306" name="Google Shape;30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3977" y="2072017"/>
            <a:ext cx="4638248" cy="422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</a:t>
            </a:r>
            <a:r>
              <a:rPr lang="nl-NL"/>
              <a:t>					      benaderingsronde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838200" y="1967779"/>
            <a:ext cx="51077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hoogste sprong bij het hoogspringen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noemen we het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wereldrecord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Hoe hoog werd er gesprongen?</a:t>
            </a:r>
            <a:endParaRPr/>
          </a:p>
        </p:txBody>
      </p:sp>
      <p:pic>
        <p:nvPicPr>
          <p:cNvPr descr="Salto in alto: Fosbury o ventrale? - Scientificast"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386" y="2069900"/>
            <a:ext cx="3104572" cy="4201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6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312" name="Google Shape;312;p30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838200" y="1967779"/>
            <a:ext cx="548422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Wat betekent: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 </a:t>
            </a:r>
            <a:r>
              <a:rPr b="1" lang="nl-N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ne sais pas</a:t>
            </a:r>
            <a:r>
              <a:rPr b="1" lang="nl-NL" sz="6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pic>
        <p:nvPicPr>
          <p:cNvPr descr="Punto interrogativo Immagine gratis - Public Domain Pictures" id="314" name="Google Shape;31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2685" y="2076676"/>
            <a:ext cx="4659085" cy="4228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7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320" name="Google Shape;320;p31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1"/>
          <p:cNvSpPr txBox="1"/>
          <p:nvPr/>
        </p:nvSpPr>
        <p:spPr>
          <a:xfrm>
            <a:off x="1088571" y="1967779"/>
            <a:ext cx="4754880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hier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Schrijf je antwoord op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papier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descr="File:Keel-billed toucan, costa rica.jpg - Wikipedia" id="322" name="Google Shape;3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2929" y="2072640"/>
            <a:ext cx="4557485" cy="423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8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328" name="Google Shape;328;p32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1088571" y="1967779"/>
            <a:ext cx="47548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Uit welke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komt deze foto?</a:t>
            </a:r>
            <a:endParaRPr/>
          </a:p>
        </p:txBody>
      </p:sp>
      <p:pic>
        <p:nvPicPr>
          <p:cNvPr descr="&lt;strong&gt;Shrek&lt;/strong&gt; PNG" id="330" name="Google Shape;3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3840" y="2290087"/>
            <a:ext cx="4344389" cy="3760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9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336" name="Google Shape;336;p33"/>
          <p:cNvSpPr txBox="1"/>
          <p:nvPr/>
        </p:nvSpPr>
        <p:spPr>
          <a:xfrm>
            <a:off x="1088571" y="1967779"/>
            <a:ext cx="47548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Hoe heet dit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voorwerp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id="337" name="Google Shape;3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750" y="2144118"/>
            <a:ext cx="6021351" cy="326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48135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10                    </a:t>
            </a:r>
            <a:r>
              <a:rPr lang="nl-NL"/>
              <a:t>				   open vragen</a:t>
            </a:r>
            <a:endParaRPr/>
          </a:p>
        </p:txBody>
      </p:sp>
      <p:sp>
        <p:nvSpPr>
          <p:cNvPr id="343" name="Google Shape;343;p34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1088571" y="1967779"/>
            <a:ext cx="4755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Wat is dit?</a:t>
            </a:r>
            <a:endParaRPr/>
          </a:p>
        </p:txBody>
      </p:sp>
      <p:pic>
        <p:nvPicPr>
          <p:cNvPr id="345" name="Google Shape;3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325" y="2080745"/>
            <a:ext cx="4179375" cy="41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Ronde 4</a:t>
            </a:r>
            <a:endParaRPr/>
          </a:p>
        </p:txBody>
      </p:sp>
      <p:sp>
        <p:nvSpPr>
          <p:cNvPr id="351" name="Google Shape;351;p35"/>
          <p:cNvSpPr txBox="1"/>
          <p:nvPr/>
        </p:nvSpPr>
        <p:spPr>
          <a:xfrm>
            <a:off x="1893455" y="2687782"/>
            <a:ext cx="85805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Welke stad is dat?</a:t>
            </a:r>
            <a:endParaRPr/>
          </a:p>
        </p:txBody>
      </p:sp>
      <p:sp>
        <p:nvSpPr>
          <p:cNvPr id="352" name="Google Shape;352;p35"/>
          <p:cNvSpPr txBox="1"/>
          <p:nvPr/>
        </p:nvSpPr>
        <p:spPr>
          <a:xfrm>
            <a:off x="1588655" y="4414982"/>
            <a:ext cx="1028007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Deze ronde bestaat uit 10 vragen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overlegt (zachtjes) in je groepje en schrijft één antwoord op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 groep die het antwoord goed heeft verdient een punt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6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358" name="Google Shape;358;p36"/>
          <p:cNvSpPr txBox="1"/>
          <p:nvPr/>
        </p:nvSpPr>
        <p:spPr>
          <a:xfrm>
            <a:off x="4178708" y="1208216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359" name="Google Shape;359;p36"/>
          <p:cNvSpPr txBox="1"/>
          <p:nvPr/>
        </p:nvSpPr>
        <p:spPr>
          <a:xfrm>
            <a:off x="583474" y="1833194"/>
            <a:ext cx="3172447" cy="2700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6"/>
          <p:cNvSpPr txBox="1"/>
          <p:nvPr/>
        </p:nvSpPr>
        <p:spPr>
          <a:xfrm>
            <a:off x="3964230" y="3183195"/>
            <a:ext cx="3901575" cy="3240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8074114" y="1419195"/>
            <a:ext cx="3901577" cy="500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8399" y="3285716"/>
            <a:ext cx="3701779" cy="301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567" y="1973315"/>
            <a:ext cx="2930259" cy="241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9777" y="1501763"/>
            <a:ext cx="3750249" cy="483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2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370" name="Google Shape;370;p37"/>
          <p:cNvSpPr txBox="1"/>
          <p:nvPr/>
        </p:nvSpPr>
        <p:spPr>
          <a:xfrm>
            <a:off x="4178708" y="1208216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371" name="Google Shape;371;p37"/>
          <p:cNvSpPr txBox="1"/>
          <p:nvPr/>
        </p:nvSpPr>
        <p:spPr>
          <a:xfrm>
            <a:off x="583474" y="1415843"/>
            <a:ext cx="3204000" cy="2628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3964230" y="3183195"/>
            <a:ext cx="3901575" cy="3240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8074114" y="1419195"/>
            <a:ext cx="3901577" cy="266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9485" y="3261903"/>
            <a:ext cx="3753395" cy="306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5666" y="1518285"/>
            <a:ext cx="3627891" cy="2417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&lt;strong&gt;Flag&lt;/strong&gt; of &lt;strong&gt;Italy&lt;/strong&gt;.svg - Meta" id="376" name="Google Shape;37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236" y="1518284"/>
            <a:ext cx="3014781" cy="241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8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3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382" name="Google Shape;382;p38"/>
          <p:cNvSpPr txBox="1"/>
          <p:nvPr/>
        </p:nvSpPr>
        <p:spPr>
          <a:xfrm>
            <a:off x="642647" y="1535642"/>
            <a:ext cx="722315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 </a:t>
            </a: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383" name="Google Shape;383;p38"/>
          <p:cNvSpPr txBox="1"/>
          <p:nvPr/>
        </p:nvSpPr>
        <p:spPr>
          <a:xfrm>
            <a:off x="642647" y="2817773"/>
            <a:ext cx="7308000" cy="3888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8068116" y="4150587"/>
            <a:ext cx="3901575" cy="2268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8074114" y="1419195"/>
            <a:ext cx="3901577" cy="2556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4743" y="4273557"/>
            <a:ext cx="3607481" cy="204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216" y="1521753"/>
            <a:ext cx="3677008" cy="233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116" y="2940922"/>
            <a:ext cx="6556963" cy="3642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4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394" name="Google Shape;394;p39"/>
          <p:cNvSpPr txBox="1"/>
          <p:nvPr/>
        </p:nvSpPr>
        <p:spPr>
          <a:xfrm>
            <a:off x="4178708" y="1208216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395" name="Google Shape;395;p39"/>
          <p:cNvSpPr txBox="1"/>
          <p:nvPr/>
        </p:nvSpPr>
        <p:spPr>
          <a:xfrm>
            <a:off x="571922" y="2034720"/>
            <a:ext cx="3172447" cy="2880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3964230" y="3183195"/>
            <a:ext cx="3901575" cy="3240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8074114" y="1419195"/>
            <a:ext cx="3901577" cy="482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6903" y="3277007"/>
            <a:ext cx="3701143" cy="301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0833" y="1549370"/>
            <a:ext cx="3687658" cy="460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924" y="2168434"/>
            <a:ext cx="2896444" cy="261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2</a:t>
            </a:r>
            <a:r>
              <a:rPr lang="nl-NL"/>
              <a:t>					      benaderingsronde</a:t>
            </a:r>
            <a:endParaRPr/>
          </a:p>
        </p:txBody>
      </p:sp>
      <p:sp>
        <p:nvSpPr>
          <p:cNvPr id="108" name="Google Shape;108;p4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217714" y="1967779"/>
            <a:ext cx="6173849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Wat is de kortste afstand tussen Eindhoven en Barcelona met de auto?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Geef je antwoord in meters!</a:t>
            </a:r>
            <a:endParaRPr/>
          </a:p>
        </p:txBody>
      </p:sp>
      <p:pic>
        <p:nvPicPr>
          <p:cNvPr descr="FC &lt;strong&gt;Barcelona&lt;/strong&gt; - Wikipedia"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0399" y="2082907"/>
            <a:ext cx="4230255" cy="4290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5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406" name="Google Shape;406;p40"/>
          <p:cNvSpPr txBox="1"/>
          <p:nvPr/>
        </p:nvSpPr>
        <p:spPr>
          <a:xfrm>
            <a:off x="4178708" y="1208216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407" name="Google Shape;407;p40"/>
          <p:cNvSpPr txBox="1"/>
          <p:nvPr/>
        </p:nvSpPr>
        <p:spPr>
          <a:xfrm>
            <a:off x="604639" y="2267246"/>
            <a:ext cx="3172447" cy="2772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3964230" y="3183195"/>
            <a:ext cx="3901575" cy="3240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0"/>
          <p:cNvSpPr txBox="1"/>
          <p:nvPr/>
        </p:nvSpPr>
        <p:spPr>
          <a:xfrm>
            <a:off x="8074114" y="1419195"/>
            <a:ext cx="3901577" cy="266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0897" y="3245439"/>
            <a:ext cx="3733991" cy="307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924" y="2447109"/>
            <a:ext cx="2961879" cy="241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0614" y="1510936"/>
            <a:ext cx="3694409" cy="242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6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418" name="Google Shape;418;p41"/>
          <p:cNvSpPr txBox="1"/>
          <p:nvPr/>
        </p:nvSpPr>
        <p:spPr>
          <a:xfrm>
            <a:off x="4178708" y="1208216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419" name="Google Shape;419;p41"/>
          <p:cNvSpPr txBox="1"/>
          <p:nvPr/>
        </p:nvSpPr>
        <p:spPr>
          <a:xfrm>
            <a:off x="583474" y="1415843"/>
            <a:ext cx="3172447" cy="4392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1"/>
          <p:cNvSpPr txBox="1"/>
          <p:nvPr/>
        </p:nvSpPr>
        <p:spPr>
          <a:xfrm>
            <a:off x="3964230" y="3183195"/>
            <a:ext cx="3901575" cy="2160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41"/>
          <p:cNvSpPr txBox="1"/>
          <p:nvPr/>
        </p:nvSpPr>
        <p:spPr>
          <a:xfrm>
            <a:off x="8074114" y="1419195"/>
            <a:ext cx="3901577" cy="500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5691" y="1499543"/>
            <a:ext cx="3695383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753" y="1513766"/>
            <a:ext cx="2948555" cy="4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50188" y="3296407"/>
            <a:ext cx="3729658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7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430" name="Google Shape;430;p42"/>
          <p:cNvSpPr txBox="1"/>
          <p:nvPr/>
        </p:nvSpPr>
        <p:spPr>
          <a:xfrm>
            <a:off x="4178708" y="1208216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431" name="Google Shape;431;p42"/>
          <p:cNvSpPr txBox="1"/>
          <p:nvPr/>
        </p:nvSpPr>
        <p:spPr>
          <a:xfrm>
            <a:off x="583474" y="1415843"/>
            <a:ext cx="3172447" cy="4680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2"/>
          <p:cNvSpPr txBox="1"/>
          <p:nvPr/>
        </p:nvSpPr>
        <p:spPr>
          <a:xfrm>
            <a:off x="3964230" y="3183195"/>
            <a:ext cx="3901575" cy="3240000"/>
          </a:xfrm>
          <a:prstGeom prst="rect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8074114" y="1419195"/>
            <a:ext cx="3901577" cy="3060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205" y="1519645"/>
            <a:ext cx="3000103" cy="450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2984" y="3284393"/>
            <a:ext cx="3705062" cy="305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1855" y="1703143"/>
            <a:ext cx="3766094" cy="2492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8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442" name="Google Shape;442;p43"/>
          <p:cNvSpPr txBox="1"/>
          <p:nvPr/>
        </p:nvSpPr>
        <p:spPr>
          <a:xfrm>
            <a:off x="3964229" y="1419195"/>
            <a:ext cx="3901577" cy="28800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3"/>
          <p:cNvSpPr txBox="1"/>
          <p:nvPr/>
        </p:nvSpPr>
        <p:spPr>
          <a:xfrm>
            <a:off x="4050890" y="4491347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444" name="Google Shape;444;p43"/>
          <p:cNvSpPr txBox="1"/>
          <p:nvPr/>
        </p:nvSpPr>
        <p:spPr>
          <a:xfrm>
            <a:off x="748938" y="1415843"/>
            <a:ext cx="3006984" cy="4212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3"/>
          <p:cNvSpPr txBox="1"/>
          <p:nvPr/>
        </p:nvSpPr>
        <p:spPr>
          <a:xfrm>
            <a:off x="8086506" y="2439347"/>
            <a:ext cx="3901577" cy="410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le:London Eye Jan 2006-edit.jpg - Wikimedia Commons" id="446" name="Google Shape;44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048" y="1514286"/>
            <a:ext cx="3633753" cy="2700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trong&gt;Big Ben&lt;/strong&gt; - Wikipedia" id="447" name="Google Shape;44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199" y="1514286"/>
            <a:ext cx="2789904" cy="4015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edosto:&lt;strong&gt;Tower Bridge&lt;/strong&gt; sunset December 2006.jpg – Wikipedia" id="448" name="Google Shape;44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933" y="2847703"/>
            <a:ext cx="3670724" cy="351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4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9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454" name="Google Shape;454;p44"/>
          <p:cNvSpPr txBox="1"/>
          <p:nvPr/>
        </p:nvSpPr>
        <p:spPr>
          <a:xfrm>
            <a:off x="3964229" y="1419195"/>
            <a:ext cx="3901577" cy="28800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4"/>
          <p:cNvSpPr txBox="1"/>
          <p:nvPr/>
        </p:nvSpPr>
        <p:spPr>
          <a:xfrm>
            <a:off x="4050890" y="4491347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456" name="Google Shape;456;p44"/>
          <p:cNvSpPr txBox="1"/>
          <p:nvPr/>
        </p:nvSpPr>
        <p:spPr>
          <a:xfrm>
            <a:off x="618309" y="1415843"/>
            <a:ext cx="3230879" cy="4428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4"/>
          <p:cNvSpPr txBox="1"/>
          <p:nvPr/>
        </p:nvSpPr>
        <p:spPr>
          <a:xfrm>
            <a:off x="8074114" y="1419195"/>
            <a:ext cx="3901577" cy="500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akantiehuis &lt;strong&gt;Parijs&lt;/strong&gt; 9e arrondissement Accommodatie – IHA" id="458" name="Google Shape;45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418" y="1503855"/>
            <a:ext cx="3032659" cy="424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 de Triomphe (&lt;strong&gt;Parijs&lt;/strong&gt;) - Wikipedia" id="459" name="Google Shape;45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0891" y="1523715"/>
            <a:ext cx="3751990" cy="269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ffeltoren &lt;strong&gt;Parijs&lt;/strong&gt; Frankrijk · Gratis foto op Pixabay" id="460" name="Google Shape;46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933" y="1523715"/>
            <a:ext cx="3659141" cy="4807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030A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5"/>
          <p:cNvSpPr txBox="1"/>
          <p:nvPr>
            <p:ph type="title"/>
          </p:nvPr>
        </p:nvSpPr>
        <p:spPr>
          <a:xfrm>
            <a:off x="838199" y="365125"/>
            <a:ext cx="111374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10                   </a:t>
            </a:r>
            <a:r>
              <a:rPr lang="nl-NL"/>
              <a:t>				    stedenronde</a:t>
            </a:r>
            <a:endParaRPr/>
          </a:p>
        </p:txBody>
      </p:sp>
      <p:sp>
        <p:nvSpPr>
          <p:cNvPr id="466" name="Google Shape;466;p45"/>
          <p:cNvSpPr txBox="1"/>
          <p:nvPr/>
        </p:nvSpPr>
        <p:spPr>
          <a:xfrm>
            <a:off x="3964229" y="1419195"/>
            <a:ext cx="3901577" cy="28800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5"/>
          <p:cNvSpPr txBox="1"/>
          <p:nvPr/>
        </p:nvSpPr>
        <p:spPr>
          <a:xfrm>
            <a:off x="4050890" y="4491347"/>
            <a:ext cx="36870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 je hier </a:t>
            </a: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468" name="Google Shape;468;p45"/>
          <p:cNvSpPr txBox="1"/>
          <p:nvPr/>
        </p:nvSpPr>
        <p:spPr>
          <a:xfrm>
            <a:off x="511278" y="1415843"/>
            <a:ext cx="3244644" cy="4140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8074114" y="1419195"/>
            <a:ext cx="3901577" cy="5004000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&lt;strong&gt;New York&lt;/strong&gt; rentals in a house for your vacations with IHA direct" id="470" name="Google Shape;47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8099" y="1514750"/>
            <a:ext cx="3673606" cy="4827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trong&gt;New York&lt;/strong&gt; City Travel Guide - Vacation Ideas | Travel + Leisure" id="471" name="Google Shape;47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2048" y="1514750"/>
            <a:ext cx="3645939" cy="2683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y are taxi &lt;strong&gt;cabs&lt;/strong&gt; of &lt;strong&gt;New&lt;/strong&gt; &lt;strong&gt;York&lt;/strong&gt; City yellow? - Living ..." id="472" name="Google Shape;47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950" y="1520585"/>
            <a:ext cx="3032021" cy="3916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6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Ronde 5</a:t>
            </a:r>
            <a:endParaRPr/>
          </a:p>
        </p:txBody>
      </p:sp>
      <p:sp>
        <p:nvSpPr>
          <p:cNvPr id="478" name="Google Shape;478;p46"/>
          <p:cNvSpPr txBox="1"/>
          <p:nvPr/>
        </p:nvSpPr>
        <p:spPr>
          <a:xfrm>
            <a:off x="1893455" y="2687782"/>
            <a:ext cx="85805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Whatsssup je boterhammm</a:t>
            </a:r>
            <a:endParaRPr b="1"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6"/>
          <p:cNvSpPr txBox="1"/>
          <p:nvPr/>
        </p:nvSpPr>
        <p:spPr>
          <a:xfrm>
            <a:off x="1588655" y="4414982"/>
            <a:ext cx="10280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Deze ronde bestaat uit 10 vragen over eten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overlegt (zachtjes) in je groepje en schrijft het antwoord op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 groep die het antwoord goed heeft verdient een punt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7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/>
          </a:p>
        </p:txBody>
      </p:sp>
      <p:sp>
        <p:nvSpPr>
          <p:cNvPr id="485" name="Google Shape;485;p47"/>
          <p:cNvSpPr txBox="1"/>
          <p:nvPr/>
        </p:nvSpPr>
        <p:spPr>
          <a:xfrm>
            <a:off x="624300" y="2852920"/>
            <a:ext cx="10943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latin typeface="Calibri"/>
                <a:ea typeface="Calibri"/>
                <a:cs typeface="Calibri"/>
                <a:sym typeface="Calibri"/>
              </a:rPr>
              <a:t>Hoe wordt het grillgerecht genoemd dat bestaat uit friet bedekt met</a:t>
            </a:r>
            <a:endParaRPr b="1" sz="5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latin typeface="Calibri"/>
                <a:ea typeface="Calibri"/>
                <a:cs typeface="Calibri"/>
                <a:sym typeface="Calibri"/>
              </a:rPr>
              <a:t> shoarma en daar overheen een laag kaas?</a:t>
            </a:r>
            <a:endParaRPr b="1" sz="5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8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3657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/>
          </a:p>
        </p:txBody>
      </p:sp>
      <p:sp>
        <p:nvSpPr>
          <p:cNvPr id="491" name="Google Shape;491;p48"/>
          <p:cNvSpPr txBox="1"/>
          <p:nvPr/>
        </p:nvSpPr>
        <p:spPr>
          <a:xfrm>
            <a:off x="104504" y="3248221"/>
            <a:ext cx="11965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Welke pizza wordt het meest gegeten over de wereld?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9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/>
          </a:p>
        </p:txBody>
      </p:sp>
      <p:sp>
        <p:nvSpPr>
          <p:cNvPr id="497" name="Google Shape;497;p49"/>
          <p:cNvSpPr txBox="1"/>
          <p:nvPr/>
        </p:nvSpPr>
        <p:spPr>
          <a:xfrm>
            <a:off x="624348" y="3248221"/>
            <a:ext cx="10943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Hoe heet een dichtgevouwen, gevulde pizza?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3</a:t>
            </a:r>
            <a:r>
              <a:rPr lang="nl-NL"/>
              <a:t>					      benaderingsronde</a:t>
            </a:r>
            <a:endParaRPr/>
          </a:p>
        </p:txBody>
      </p:sp>
      <p:sp>
        <p:nvSpPr>
          <p:cNvPr id="116" name="Google Shape;116;p5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838200" y="1967779"/>
            <a:ext cx="5107709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Hoeveel haren heeft deze blonde meneer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 zijn hoofd?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op: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lengte van de haren maakt niets uit.</a:t>
            </a:r>
            <a:endParaRPr/>
          </a:p>
        </p:txBody>
      </p:sp>
      <p:pic>
        <p:nvPicPr>
          <p:cNvPr descr="over haar" id="118" name="Google Shape;1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7200" y="2052781"/>
            <a:ext cx="4618182" cy="4218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0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/>
          </a:p>
        </p:txBody>
      </p:sp>
      <p:sp>
        <p:nvSpPr>
          <p:cNvPr id="503" name="Google Shape;503;p50"/>
          <p:cNvSpPr txBox="1"/>
          <p:nvPr/>
        </p:nvSpPr>
        <p:spPr>
          <a:xfrm>
            <a:off x="624348" y="3248221"/>
            <a:ext cx="1094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Waar wordt feta kaas van gemaakt?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/>
          </a:p>
        </p:txBody>
      </p:sp>
      <p:sp>
        <p:nvSpPr>
          <p:cNvPr id="509" name="Google Shape;509;p51"/>
          <p:cNvSpPr txBox="1"/>
          <p:nvPr/>
        </p:nvSpPr>
        <p:spPr>
          <a:xfrm>
            <a:off x="624348" y="3248221"/>
            <a:ext cx="10943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 fast-food restaurant gebruikt de slogan "I'm Lovin' it"?</a:t>
            </a:r>
            <a:endParaRPr b="1"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6</a:t>
            </a:r>
            <a:endParaRPr/>
          </a:p>
        </p:txBody>
      </p:sp>
      <p:sp>
        <p:nvSpPr>
          <p:cNvPr id="515" name="Google Shape;515;p52"/>
          <p:cNvSpPr txBox="1"/>
          <p:nvPr/>
        </p:nvSpPr>
        <p:spPr>
          <a:xfrm>
            <a:off x="624348" y="3248221"/>
            <a:ext cx="1094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is ‘snert’?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3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/>
          </a:p>
        </p:txBody>
      </p:sp>
      <p:sp>
        <p:nvSpPr>
          <p:cNvPr id="521" name="Google Shape;521;p53"/>
          <p:cNvSpPr txBox="1"/>
          <p:nvPr/>
        </p:nvSpPr>
        <p:spPr>
          <a:xfrm>
            <a:off x="624348" y="3248221"/>
            <a:ext cx="10943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Welke ziekte kregen zeelui vroeger na langdurig vitamine-C tekort?</a:t>
            </a:r>
            <a:endParaRPr b="1"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4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/>
          </a:p>
        </p:txBody>
      </p:sp>
      <p:sp>
        <p:nvSpPr>
          <p:cNvPr id="527" name="Google Shape;527;p54"/>
          <p:cNvSpPr txBox="1"/>
          <p:nvPr/>
        </p:nvSpPr>
        <p:spPr>
          <a:xfrm>
            <a:off x="624348" y="3248221"/>
            <a:ext cx="1094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Waarvan is "hummus" gemaakt?</a:t>
            </a:r>
            <a:endParaRPr b="1"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/>
          </a:p>
        </p:txBody>
      </p:sp>
      <p:sp>
        <p:nvSpPr>
          <p:cNvPr id="533" name="Google Shape;533;p55"/>
          <p:cNvSpPr txBox="1"/>
          <p:nvPr/>
        </p:nvSpPr>
        <p:spPr>
          <a:xfrm>
            <a:off x="624348" y="3248221"/>
            <a:ext cx="10943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Welke kleur heeft 30% van de M&amp;M's in een normale zak M&amp;M's?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/>
          </a:p>
        </p:txBody>
      </p:sp>
      <p:sp>
        <p:nvSpPr>
          <p:cNvPr id="539" name="Google Shape;539;p56"/>
          <p:cNvSpPr txBox="1"/>
          <p:nvPr/>
        </p:nvSpPr>
        <p:spPr>
          <a:xfrm>
            <a:off x="624348" y="3248221"/>
            <a:ext cx="1094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 welk fruit is de ‘krent’ afkomstig?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7"/>
          <p:cNvSpPr txBox="1"/>
          <p:nvPr>
            <p:ph type="title"/>
          </p:nvPr>
        </p:nvSpPr>
        <p:spPr>
          <a:xfrm>
            <a:off x="838200" y="365125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Ronde 6</a:t>
            </a:r>
            <a:endParaRPr/>
          </a:p>
        </p:txBody>
      </p:sp>
      <p:sp>
        <p:nvSpPr>
          <p:cNvPr id="545" name="Google Shape;545;p57"/>
          <p:cNvSpPr txBox="1"/>
          <p:nvPr/>
        </p:nvSpPr>
        <p:spPr>
          <a:xfrm>
            <a:off x="1893455" y="2687782"/>
            <a:ext cx="85805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 er (niet) op</a:t>
            </a:r>
            <a:endParaRPr/>
          </a:p>
        </p:txBody>
      </p:sp>
      <p:sp>
        <p:nvSpPr>
          <p:cNvPr id="546" name="Google Shape;546;p57"/>
          <p:cNvSpPr txBox="1"/>
          <p:nvPr/>
        </p:nvSpPr>
        <p:spPr>
          <a:xfrm>
            <a:off x="1588655" y="4414982"/>
            <a:ext cx="1028007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Deze ronde bestaat uit 10 rekensommen.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Per som heb je 30 seconden.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Je overlegt (zachtjes) in je groepje en schrijft één antwoord op.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 groep die het antwoord goed heeft verdient een punt.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8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1</a:t>
            </a:r>
            <a:endParaRPr/>
          </a:p>
        </p:txBody>
      </p:sp>
      <p:sp>
        <p:nvSpPr>
          <p:cNvPr id="552" name="Google Shape;552;p58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53" name="Google Shape;553;p58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Hoeveel is 20% van 120 ?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9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2</a:t>
            </a:r>
            <a:endParaRPr b="1" sz="150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59" name="Google Shape;559;p59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943546" y="3895524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5,88 – 0,89 =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4</a:t>
            </a:r>
            <a:r>
              <a:rPr lang="nl-NL"/>
              <a:t>				      benaderingsronde</a:t>
            </a:r>
            <a:endParaRPr/>
          </a:p>
        </p:txBody>
      </p:sp>
      <p:sp>
        <p:nvSpPr>
          <p:cNvPr id="124" name="Google Shape;124;p6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511630" y="1967779"/>
            <a:ext cx="54342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Hoeveel leerlingen telt leerjaar 3 van het Stedelijk College aan de Oude Bossche Baan aan het begin van schooljaar 2021-2022 ?</a:t>
            </a:r>
            <a:endParaRPr/>
          </a:p>
        </p:txBody>
      </p:sp>
      <p:pic>
        <p:nvPicPr>
          <p:cNvPr descr="&lt;strong&gt;Stedelijk College Eindhoven&lt;/strong&gt; - Vloerenbedrijf Van Rijbroek BV"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5317" y="2105890"/>
            <a:ext cx="4472710" cy="415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0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3</a:t>
            </a:r>
            <a:endParaRPr/>
          </a:p>
        </p:txBody>
      </p:sp>
      <p:sp>
        <p:nvSpPr>
          <p:cNvPr id="566" name="Google Shape;566;p60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67" name="Google Shape;567;p60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 x 0,05 =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1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4</a:t>
            </a:r>
            <a:endParaRPr/>
          </a:p>
        </p:txBody>
      </p:sp>
      <p:sp>
        <p:nvSpPr>
          <p:cNvPr id="573" name="Google Shape;573;p61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74" name="Google Shape;574;p61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700 x 400 =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2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5</a:t>
            </a:r>
            <a:endParaRPr/>
          </a:p>
        </p:txBody>
      </p:sp>
      <p:sp>
        <p:nvSpPr>
          <p:cNvPr id="580" name="Google Shape;580;p62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81" name="Google Shape;581;p62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 x 409 =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3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6</a:t>
            </a:r>
            <a:endParaRPr/>
          </a:p>
        </p:txBody>
      </p:sp>
      <p:sp>
        <p:nvSpPr>
          <p:cNvPr id="587" name="Google Shape;587;p63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88" name="Google Shape;588;p63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981 + 43 + 19 + 157 =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4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7</a:t>
            </a:r>
            <a:endParaRPr/>
          </a:p>
        </p:txBody>
      </p:sp>
      <p:sp>
        <p:nvSpPr>
          <p:cNvPr id="594" name="Google Shape;594;p64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595" name="Google Shape;595;p64"/>
          <p:cNvSpPr txBox="1"/>
          <p:nvPr/>
        </p:nvSpPr>
        <p:spPr>
          <a:xfrm>
            <a:off x="2294884" y="3233805"/>
            <a:ext cx="114651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96" name="Google Shape;596;p64"/>
          <p:cNvSpPr txBox="1"/>
          <p:nvPr/>
        </p:nvSpPr>
        <p:spPr>
          <a:xfrm>
            <a:off x="2345626" y="4479629"/>
            <a:ext cx="114651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97" name="Google Shape;597;p64"/>
          <p:cNvSpPr txBox="1"/>
          <p:nvPr/>
        </p:nvSpPr>
        <p:spPr>
          <a:xfrm>
            <a:off x="3659110" y="3706400"/>
            <a:ext cx="78507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/>
          </a:p>
        </p:txBody>
      </p:sp>
      <p:cxnSp>
        <p:nvCxnSpPr>
          <p:cNvPr id="598" name="Google Shape;598;p64"/>
          <p:cNvCxnSpPr/>
          <p:nvPr/>
        </p:nvCxnSpPr>
        <p:spPr>
          <a:xfrm>
            <a:off x="1933303" y="4479629"/>
            <a:ext cx="1332411" cy="0"/>
          </a:xfrm>
          <a:prstGeom prst="straightConnector1">
            <a:avLst/>
          </a:prstGeom>
          <a:noFill/>
          <a:ln cap="flat" cmpd="sng" w="889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9" name="Google Shape;599;p64"/>
          <p:cNvSpPr txBox="1"/>
          <p:nvPr/>
        </p:nvSpPr>
        <p:spPr>
          <a:xfrm>
            <a:off x="4966905" y="4479629"/>
            <a:ext cx="114651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600" name="Google Shape;600;p64"/>
          <p:cNvCxnSpPr/>
          <p:nvPr/>
        </p:nvCxnSpPr>
        <p:spPr>
          <a:xfrm>
            <a:off x="4694763" y="4479629"/>
            <a:ext cx="1332411" cy="0"/>
          </a:xfrm>
          <a:prstGeom prst="straightConnector1">
            <a:avLst/>
          </a:prstGeom>
          <a:noFill/>
          <a:ln cap="flat" cmpd="sng" w="889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1" name="Google Shape;601;p64"/>
          <p:cNvSpPr txBox="1"/>
          <p:nvPr/>
        </p:nvSpPr>
        <p:spPr>
          <a:xfrm>
            <a:off x="4928822" y="3246560"/>
            <a:ext cx="114651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02" name="Google Shape;602;p64"/>
          <p:cNvSpPr txBox="1"/>
          <p:nvPr/>
        </p:nvSpPr>
        <p:spPr>
          <a:xfrm>
            <a:off x="6656466" y="3706400"/>
            <a:ext cx="78507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5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8</a:t>
            </a:r>
            <a:endParaRPr/>
          </a:p>
        </p:txBody>
      </p:sp>
      <p:sp>
        <p:nvSpPr>
          <p:cNvPr id="608" name="Google Shape;608;p65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609" name="Google Shape;609;p65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 miljoen : duizend =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6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9</a:t>
            </a:r>
            <a:endParaRPr/>
          </a:p>
        </p:txBody>
      </p:sp>
      <p:sp>
        <p:nvSpPr>
          <p:cNvPr id="615" name="Google Shape;615;p66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616" name="Google Shape;616;p66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19521 : 19521 =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7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 10</a:t>
            </a:r>
            <a:endParaRPr/>
          </a:p>
        </p:txBody>
      </p:sp>
      <p:sp>
        <p:nvSpPr>
          <p:cNvPr id="622" name="Google Shape;622;p67"/>
          <p:cNvSpPr txBox="1"/>
          <p:nvPr/>
        </p:nvSpPr>
        <p:spPr>
          <a:xfrm>
            <a:off x="0" y="0"/>
            <a:ext cx="41238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Rekenronde</a:t>
            </a:r>
            <a:endParaRPr/>
          </a:p>
        </p:txBody>
      </p:sp>
      <p:sp>
        <p:nvSpPr>
          <p:cNvPr id="623" name="Google Shape;623;p67"/>
          <p:cNvSpPr txBox="1"/>
          <p:nvPr/>
        </p:nvSpPr>
        <p:spPr>
          <a:xfrm>
            <a:off x="769374" y="4214018"/>
            <a:ext cx="1088431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Hoeveel “leestekens” zitten er in deze zin ?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66FF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8"/>
          <p:cNvSpPr txBox="1"/>
          <p:nvPr>
            <p:ph type="title"/>
          </p:nvPr>
        </p:nvSpPr>
        <p:spPr>
          <a:xfrm>
            <a:off x="769374" y="923330"/>
            <a:ext cx="10515600" cy="2710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 Rounded"/>
              <a:buNone/>
            </a:pPr>
            <a:r>
              <a:rPr b="1" lang="nl-NL" sz="15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einde</a:t>
            </a:r>
            <a:endParaRPr/>
          </a:p>
        </p:txBody>
      </p:sp>
      <p:sp>
        <p:nvSpPr>
          <p:cNvPr id="629" name="Google Shape;629;p68"/>
          <p:cNvSpPr txBox="1"/>
          <p:nvPr/>
        </p:nvSpPr>
        <p:spPr>
          <a:xfrm>
            <a:off x="769374" y="4214018"/>
            <a:ext cx="1088431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van deze quiz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5</a:t>
            </a:r>
            <a:r>
              <a:rPr lang="nl-NL"/>
              <a:t>				      benaderingsronde</a:t>
            </a:r>
            <a:endParaRPr/>
          </a:p>
        </p:txBody>
      </p:sp>
      <p:sp>
        <p:nvSpPr>
          <p:cNvPr id="132" name="Google Shape;132;p7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581891" y="1967779"/>
            <a:ext cx="6014295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provincies Noord-Holland en Friesland zijn met elkaar verbonden door een weg die over een dijk loopt: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Afsluitdijk.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welk jaar was deze weg eindelijk af?</a:t>
            </a:r>
            <a:endParaRPr/>
          </a:p>
        </p:txBody>
      </p:sp>
      <p:pic>
        <p:nvPicPr>
          <p:cNvPr descr="Autostrada A7 (Holandia) – Wikipedia, wolna encyklopedia"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0255" y="2041235"/>
            <a:ext cx="4675022" cy="4221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6</a:t>
            </a:r>
            <a:r>
              <a:rPr lang="nl-NL"/>
              <a:t>					      benaderingsronde</a:t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838200" y="1967779"/>
            <a:ext cx="5725775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Hoeveel mensen zijn er ooit tegelijkertijd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een normale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Mini-Cooper 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gekropen?</a:t>
            </a:r>
            <a:endParaRPr/>
          </a:p>
        </p:txBody>
      </p:sp>
      <p:pic>
        <p:nvPicPr>
          <p:cNvPr descr="&lt;strong&gt;Mini&lt;/strong&gt; Hatch - Wikipedia"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5674" y="2096654"/>
            <a:ext cx="4587392" cy="4156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/>
          <p:nvPr>
            <p:ph type="title"/>
          </p:nvPr>
        </p:nvSpPr>
        <p:spPr>
          <a:xfrm>
            <a:off x="838200" y="365125"/>
            <a:ext cx="106980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l-NL"/>
              <a:t>Vraag 7</a:t>
            </a:r>
            <a:r>
              <a:rPr lang="nl-NL"/>
              <a:t>				      benaderingsronde</a:t>
            </a:r>
            <a:endParaRPr/>
          </a:p>
        </p:txBody>
      </p:sp>
      <p:sp>
        <p:nvSpPr>
          <p:cNvPr id="148" name="Google Shape;148;p9"/>
          <p:cNvSpPr txBox="1"/>
          <p:nvPr/>
        </p:nvSpPr>
        <p:spPr>
          <a:xfrm>
            <a:off x="6687127" y="1967779"/>
            <a:ext cx="4849091" cy="440531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838200" y="1967779"/>
            <a:ext cx="5285509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Een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cheeta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b="1" lang="nl-NL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jachtluipaard</a:t>
            </a: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staat erom bekend dat hij erg hard kan lopen.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Welke snelheid kan hij halen?</a:t>
            </a:r>
            <a:endParaRPr/>
          </a:p>
        </p:txBody>
      </p:sp>
      <p:pic>
        <p:nvPicPr>
          <p:cNvPr descr="Sarah (cheetah) - Wikipedia"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2565" y="2047392"/>
            <a:ext cx="4662054" cy="4242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2018-06-27T20:59:30Z</dcterms:created>
  <dc:creator>Michiel van Hapert (hap)</dc:creator>
</cp:coreProperties>
</file>